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7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305" r:id="rId15"/>
    <p:sldId id="283" r:id="rId16"/>
    <p:sldId id="261" r:id="rId17"/>
    <p:sldId id="282" r:id="rId18"/>
    <p:sldId id="262" r:id="rId19"/>
    <p:sldId id="291" r:id="rId20"/>
    <p:sldId id="281" r:id="rId21"/>
    <p:sldId id="263" r:id="rId22"/>
    <p:sldId id="290" r:id="rId23"/>
    <p:sldId id="265" r:id="rId24"/>
    <p:sldId id="304" r:id="rId25"/>
    <p:sldId id="267" r:id="rId26"/>
    <p:sldId id="301" r:id="rId27"/>
    <p:sldId id="266" r:id="rId28"/>
    <p:sldId id="302" r:id="rId29"/>
    <p:sldId id="269" r:id="rId30"/>
    <p:sldId id="300" r:id="rId31"/>
    <p:sldId id="270" r:id="rId32"/>
    <p:sldId id="293" r:id="rId33"/>
    <p:sldId id="308" r:id="rId34"/>
    <p:sldId id="272" r:id="rId35"/>
    <p:sldId id="273" r:id="rId36"/>
    <p:sldId id="294" r:id="rId37"/>
    <p:sldId id="295" r:id="rId38"/>
    <p:sldId id="310" r:id="rId39"/>
    <p:sldId id="274" r:id="rId40"/>
    <p:sldId id="306" r:id="rId41"/>
    <p:sldId id="307" r:id="rId42"/>
    <p:sldId id="299" r:id="rId43"/>
    <p:sldId id="296" r:id="rId44"/>
    <p:sldId id="297" r:id="rId45"/>
    <p:sldId id="30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305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4"/>
    <p:restoredTop sz="87991"/>
  </p:normalViewPr>
  <p:slideViewPr>
    <p:cSldViewPr snapToGrid="0" snapToObjects="1">
      <p:cViewPr varScale="1">
        <p:scale>
          <a:sx n="115" d="100"/>
          <a:sy n="115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5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5.tif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microsoft.com/office/2007/relationships/hdphoto" Target="../media/hdphoto3.wdp"/><Relationship Id="rId4" Type="http://schemas.openxmlformats.org/officeDocument/2006/relationships/image" Target="../media/image14.tiff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0.png"/><Relationship Id="rId4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35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6.svg"/><Relationship Id="rId3" Type="http://schemas.openxmlformats.org/officeDocument/2006/relationships/image" Target="../media/image35.tiff"/><Relationship Id="rId7" Type="http://schemas.openxmlformats.org/officeDocument/2006/relationships/image" Target="../media/image53.tiff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8.sv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14.tiff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0664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(╯°□°)╯︵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Geeza Pro" panose="02000400000000000000" pitchFamily="2" charset="-78"/>
              </a:rPr>
              <a:t>┻━┻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9.27.2019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72A13-36ED-934F-944B-6D8B5EFE2D30}"/>
              </a:ext>
            </a:extLst>
          </p:cNvPr>
          <p:cNvSpPr txBox="1"/>
          <p:nvPr/>
        </p:nvSpPr>
        <p:spPr>
          <a:xfrm>
            <a:off x="7406640" y="2691765"/>
            <a:ext cx="4785360" cy="170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Git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signup for a GitHub account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haven’t done so yet…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┬──┬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﻿ 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ノ</a:t>
            </a:r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º _ º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ノ</a:t>
            </a:r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”Shady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1DD66C-A1DD-2B47-8DFF-F1C236088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learning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487777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868DAC-E06D-394B-987C-980FDBFD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5" y="1221055"/>
            <a:ext cx="549910" cy="549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BE9D3-27C4-FE46-8AD6-5EBD12D2D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9" y="1969770"/>
            <a:ext cx="488478" cy="621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38CE1-61E3-054E-BFED-BB4AB662B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" y="2964642"/>
            <a:ext cx="636739" cy="549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33B67-F9E7-9246-A735-A8B7C39EF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" y="3784477"/>
            <a:ext cx="693818" cy="693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815AC-7079-0F40-9402-43C2A381B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870782"/>
            <a:ext cx="521208" cy="521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78B4F-D40A-734F-8C60-EF14108DC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1277077"/>
            <a:ext cx="615402" cy="521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43571-61B1-6641-B51E-3924491330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2156208"/>
            <a:ext cx="615402" cy="521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6D3D9-0D47-7D41-B286-EC0DFCDD1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079" y="3044269"/>
            <a:ext cx="611463" cy="517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11197-9416-D842-991C-A1399F67AD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044269"/>
            <a:ext cx="515850" cy="5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/>
              <a:t>and other remote hosts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6" y="3916026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1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&lt;username&gt;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/>
          <p:nvPr/>
        </p:nvGrpSpPr>
        <p:grpSpPr>
          <a:xfrm>
            <a:off x="8145392" y="3658892"/>
            <a:ext cx="3043758" cy="2572656"/>
            <a:chOff x="8145392" y="3658892"/>
            <a:chExt cx="3043758" cy="2572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19006" y="3658892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5392" y="5130614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987163" y="4545975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1B506FC-592E-0845-B406-C5772F741E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0C5CC-AEC2-D34B-9169-A9D0C098E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72E-F835-3B44-AE33-BC40AD75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noFill/>
        </p:spPr>
        <p:txBody>
          <a:bodyPr anchor="t"/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918211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9003" y="632174"/>
            <a:ext cx="2993994" cy="224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28" y="466363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ask me after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3174</TotalTime>
  <Words>2263</Words>
  <Application>Microsoft Macintosh PowerPoint</Application>
  <PresentationFormat>Widescreen</PresentationFormat>
  <Paragraphs>459</Paragraphs>
  <Slides>45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Workshop  its not only for programmers   (╯°□°)╯︵ ┻━┻</vt:lpstr>
      <vt:lpstr>Why is learning git important for scientists?</vt:lpstr>
      <vt:lpstr>Why is learning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1205</cp:revision>
  <dcterms:created xsi:type="dcterms:W3CDTF">2019-09-09T18:28:10Z</dcterms:created>
  <dcterms:modified xsi:type="dcterms:W3CDTF">2019-09-25T17:02:44Z</dcterms:modified>
</cp:coreProperties>
</file>